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2960033" y="908274"/>
            <a:ext cx="32239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GM-CSF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#200-004 / -005 )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1750993" y="5188884"/>
            <a:ext cx="5642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GM-CSF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derived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E. coli. 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15%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stain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700" y="1615951"/>
            <a:ext cx="2532627" cy="3471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29</cp:revision>
  <dcterms:created xsi:type="dcterms:W3CDTF">2011-09-08T13:23:55Z</dcterms:created>
  <dcterms:modified xsi:type="dcterms:W3CDTF">2015-03-23T11:39:41Z</dcterms:modified>
</cp:coreProperties>
</file>